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57" r:id="rId3"/>
    <p:sldId id="284" r:id="rId4"/>
    <p:sldId id="285" r:id="rId5"/>
    <p:sldId id="286" r:id="rId6"/>
    <p:sldId id="277" r:id="rId7"/>
    <p:sldId id="268" r:id="rId8"/>
    <p:sldId id="281" r:id="rId9"/>
    <p:sldId id="270" r:id="rId10"/>
    <p:sldId id="278" r:id="rId11"/>
    <p:sldId id="264" r:id="rId12"/>
    <p:sldId id="279" r:id="rId13"/>
    <p:sldId id="280" r:id="rId14"/>
    <p:sldId id="272" r:id="rId15"/>
    <p:sldId id="258" r:id="rId16"/>
    <p:sldId id="271" r:id="rId17"/>
    <p:sldId id="273" r:id="rId18"/>
    <p:sldId id="282" r:id="rId19"/>
    <p:sldId id="267" r:id="rId20"/>
    <p:sldId id="28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1B0B"/>
    <a:srgbClr val="4B731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4650640"/>
            <a:ext cx="732984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7053-E171-40D8-9320-97CEE7A322A5}" type="datetimeFigureOut">
              <a:rPr lang="ru-RU" smtClean="0"/>
              <a:pPr/>
              <a:t>02.11.2015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F859-0995-4B3E-BA73-C748BFB1A6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7053-E171-40D8-9320-97CEE7A322A5}" type="datetimeFigureOut">
              <a:rPr lang="ru-RU" smtClean="0"/>
              <a:pPr/>
              <a:t>02.11.2015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F859-0995-4B3E-BA73-C748BFB1A6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7053-E171-40D8-9320-97CEE7A322A5}" type="datetimeFigureOut">
              <a:rPr lang="ru-RU" smtClean="0"/>
              <a:pPr/>
              <a:t>02.11.2015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F859-0995-4B3E-BA73-C748BFB1A6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7053-E171-40D8-9320-97CEE7A322A5}" type="datetimeFigureOut">
              <a:rPr lang="ru-RU" smtClean="0"/>
              <a:pPr/>
              <a:t>02.11.2015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F859-0995-4B3E-BA73-C748BFB1A6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7053-E171-40D8-9320-97CEE7A322A5}" type="datetimeFigureOut">
              <a:rPr lang="ru-RU" smtClean="0"/>
              <a:pPr/>
              <a:t>02.11.2015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F859-0995-4B3E-BA73-C748BFB1A6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0"/>
            <a:ext cx="655808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6558080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7053-E171-40D8-9320-97CEE7A322A5}" type="datetimeFigureOut">
              <a:rPr lang="ru-RU" smtClean="0"/>
              <a:pPr/>
              <a:t>02.11.2015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F859-0995-4B3E-BA73-C748BFB1A6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7053-E171-40D8-9320-97CEE7A322A5}" type="datetimeFigureOut">
              <a:rPr lang="ru-RU" smtClean="0"/>
              <a:pPr/>
              <a:t>02.11.2015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F859-0995-4B3E-BA73-C748BFB1A6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7053-E171-40D8-9320-97CEE7A322A5}" type="datetimeFigureOut">
              <a:rPr lang="ru-RU" smtClean="0"/>
              <a:pPr/>
              <a:t>02.11.2015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F859-0995-4B3E-BA73-C748BFB1A6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7053-E171-40D8-9320-97CEE7A322A5}" type="datetimeFigureOut">
              <a:rPr lang="ru-RU" smtClean="0"/>
              <a:pPr/>
              <a:t>02.11.2015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F859-0995-4B3E-BA73-C748BFB1A6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7053-E171-40D8-9320-97CEE7A322A5}" type="datetimeFigureOut">
              <a:rPr lang="ru-RU" smtClean="0"/>
              <a:pPr/>
              <a:t>02.11.2015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F859-0995-4B3E-BA73-C748BFB1A6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7053-E171-40D8-9320-97CEE7A322A5}" type="datetimeFigureOut">
              <a:rPr lang="ru-RU" smtClean="0"/>
              <a:pPr/>
              <a:t>02.11.2015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F859-0995-4B3E-BA73-C748BFB1A6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7053-E171-40D8-9320-97CEE7A322A5}" type="datetimeFigureOut">
              <a:rPr lang="ru-RU" smtClean="0"/>
              <a:pPr/>
              <a:t>02.11.2015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F859-0995-4B3E-BA73-C748BFB1A6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B7053-E171-40D8-9320-97CEE7A322A5}" type="datetimeFigureOut">
              <a:rPr lang="ru-RU" smtClean="0"/>
              <a:pPr/>
              <a:t>02.11.2015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5F859-0995-4B3E-BA73-C748BFB1A6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36912"/>
            <a:ext cx="8229600" cy="458115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161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дошкольного учреждения в систему социального партнерства</a:t>
            </a:r>
            <a:endParaRPr lang="ru-RU" sz="4400" dirty="0">
              <a:solidFill>
                <a:srgbClr val="161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8965" y="4725144"/>
            <a:ext cx="8229600" cy="124831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 С</a:t>
            </a:r>
            <a:r>
              <a:rPr lang="ru-RU" dirty="0" smtClean="0"/>
              <a:t>авельева Е.Л. –воспитатель </a:t>
            </a:r>
          </a:p>
          <a:p>
            <a:pPr marL="0" indent="0" algn="ctr">
              <a:buNone/>
            </a:pPr>
            <a:r>
              <a:rPr lang="ru-RU" dirty="0" smtClean="0"/>
              <a:t>высшей квалификационной категории </a:t>
            </a:r>
          </a:p>
          <a:p>
            <a:pPr marL="0" indent="0" algn="ctr">
              <a:buNone/>
            </a:pPr>
            <a:r>
              <a:rPr lang="ru-RU" dirty="0" smtClean="0"/>
              <a:t>МДОУ- детский сад «Звездочка»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2012\фото\DSCN2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85" y="0"/>
            <a:ext cx="914296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191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 descr="S6300828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"/>
                    </a14:imgEffect>
                    <a14:imgEffect>
                      <a14:brightnessContrast bright="3000" contrast="7000"/>
                    </a14:imgEffect>
                  </a14:imgLayer>
                </a14:imgProps>
              </a:ext>
            </a:extLst>
          </a:blip>
          <a:srcRect l="17867" t="25420" r="49181" b="38489"/>
          <a:stretch>
            <a:fillRect/>
          </a:stretch>
        </p:blipFill>
        <p:spPr bwMode="auto">
          <a:xfrm>
            <a:off x="4139952" y="2234332"/>
            <a:ext cx="5292080" cy="4599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F:\фото на выставку\снимки 034 (15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22767" r="-3955"/>
          <a:stretch/>
        </p:blipFill>
        <p:spPr bwMode="auto">
          <a:xfrm>
            <a:off x="99611" y="2234331"/>
            <a:ext cx="4643075" cy="4599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259" y="332656"/>
            <a:ext cx="90052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Выступление детей у памятника </a:t>
            </a:r>
            <a:endParaRPr lang="ru-RU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 </a:t>
            </a: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день Победы</a:t>
            </a:r>
          </a:p>
        </p:txBody>
      </p:sp>
    </p:spTree>
    <p:extLst>
      <p:ext uri="{BB962C8B-B14F-4D97-AF65-F5344CB8AC3E}">
        <p14:creationId xmlns:p14="http://schemas.microsoft.com/office/powerpoint/2010/main" xmlns="" val="335693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фото на выставку\Старшая групп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5397" cy="6640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368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2012\фото\DSCN23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011" y="1101801"/>
            <a:ext cx="8784976" cy="5746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30522" y="189542"/>
            <a:ext cx="28539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161B0B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День  знаний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161B0B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244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2"/>
            <a:ext cx="6408712" cy="453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3" y="1443835"/>
            <a:ext cx="4610621" cy="45811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218" name="Picture 2" descr="F:\фото на выставку\снимки 034 (116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051"/>
          <a:stretch/>
        </p:blipFill>
        <p:spPr bwMode="auto">
          <a:xfrm>
            <a:off x="117013" y="4509120"/>
            <a:ext cx="3613890" cy="2194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фото на выставку\наст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86" t="14626" r="14424" b="14537"/>
          <a:stretch/>
        </p:blipFill>
        <p:spPr bwMode="auto">
          <a:xfrm>
            <a:off x="4427984" y="4537043"/>
            <a:ext cx="4346796" cy="2188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586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 descr="S6300844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3000"/>
                    </a14:imgEffect>
                    <a14:imgEffect>
                      <a14:brightnessContrast bright="1000" contrast="2000"/>
                    </a14:imgEffect>
                  </a14:imgLayer>
                </a14:imgProps>
              </a:ext>
            </a:extLst>
          </a:blip>
          <a:srcRect t="22453"/>
          <a:stretch/>
        </p:blipFill>
        <p:spPr bwMode="auto">
          <a:xfrm>
            <a:off x="395536" y="1556792"/>
            <a:ext cx="8468816" cy="5123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423166" y="406857"/>
            <a:ext cx="40910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Клуб «Ветеран»</a:t>
            </a:r>
          </a:p>
        </p:txBody>
      </p:sp>
    </p:spTree>
    <p:extLst>
      <p:ext uri="{BB962C8B-B14F-4D97-AF65-F5344CB8AC3E}">
        <p14:creationId xmlns:p14="http://schemas.microsoft.com/office/powerpoint/2010/main" xmlns="" val="173723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5" y="1443835"/>
            <a:ext cx="4322589" cy="45811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9" y="2054655"/>
            <a:ext cx="4106565" cy="94229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42" name="Picture 2" descr="F:\фото на выставку\Изображение 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4129088" cy="3096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722" y="548680"/>
            <a:ext cx="412845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F:\2012\Изображение 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71907"/>
            <a:ext cx="4559869" cy="3420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00" y="1772816"/>
            <a:ext cx="3716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Библиотека</a:t>
            </a:r>
          </a:p>
        </p:txBody>
      </p:sp>
    </p:spTree>
    <p:extLst>
      <p:ext uri="{BB962C8B-B14F-4D97-AF65-F5344CB8AC3E}">
        <p14:creationId xmlns:p14="http://schemas.microsoft.com/office/powerpoint/2010/main" xmlns="" val="86590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2" name="Picture 2" descr="G:\фото на выставку\Изображение 4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3335" y="27859"/>
            <a:ext cx="4630665" cy="3473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2012\Изображение 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3468450"/>
            <a:ext cx="4405832" cy="3304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2012\Изображение 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0603" y="3468451"/>
            <a:ext cx="4468940" cy="3351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фото на выставку\Изображение 4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91" y="79447"/>
            <a:ext cx="4493100" cy="3369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4979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25876"/>
            <a:ext cx="9144000" cy="32321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3190106"/>
            <a:ext cx="37705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161B0B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Газета «Селяночка»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161B0B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1" y="0"/>
            <a:ext cx="9144000" cy="322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86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3" name="Picture 3" descr="F:\фото на выставку\DSCN22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57" y="3401616"/>
            <a:ext cx="4607991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фото на выставку\DSCN09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47591"/>
            <a:ext cx="4663745" cy="3498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cs622429.vk.me/v622429190/483a4/LRPdTebBDK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5614" y="116631"/>
            <a:ext cx="4512499" cy="3384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615" y="1284729"/>
            <a:ext cx="460901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Пожарная часть </a:t>
            </a:r>
            <a:endParaRPr lang="ru-RU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МЧС </a:t>
            </a: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России</a:t>
            </a:r>
          </a:p>
        </p:txBody>
      </p:sp>
    </p:spTree>
    <p:extLst>
      <p:ext uri="{BB962C8B-B14F-4D97-AF65-F5344CB8AC3E}">
        <p14:creationId xmlns:p14="http://schemas.microsoft.com/office/powerpoint/2010/main" xmlns="" val="277808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965" y="1484784"/>
            <a:ext cx="8229600" cy="496855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i="1" dirty="0">
                <a:solidFill>
                  <a:srgbClr val="161B0B"/>
                </a:solidFill>
              </a:rPr>
              <a:t> </a:t>
            </a:r>
            <a:r>
              <a:rPr lang="ru-RU" dirty="0">
                <a:solidFill>
                  <a:srgbClr val="161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ориентирован на поддержку образовательной деятельности ДОО, как программы позитивной социализации, и индивидуализации детей дошкольного возраста, предлагающую организацию образовательной деятельности в зависимости от индивидуальных особенностей каждого ребёнка. Одним из основных принципов дошкольного образования является приобщение детей к социокультурным нормам, традициям семьи, общества, государства.                                                                                                                                                                                                                            Одной из задач стандарта является объединение обучения и воспитания в целостный образовательный процесс на основе духовно-нравственных и социокультурных ценностей и принятых в обществе правил и норм поведения в интересах человека, семьи, общества.</a:t>
            </a:r>
          </a:p>
        </p:txBody>
      </p:sp>
    </p:spTree>
    <p:extLst>
      <p:ext uri="{BB962C8B-B14F-4D97-AF65-F5344CB8AC3E}">
        <p14:creationId xmlns:p14="http://schemas.microsoft.com/office/powerpoint/2010/main" xmlns="" val="272812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42" name="Picture 2" descr="G:\фото на выставку\папка социум\фото гр.Корневой\DSCN09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704" y="82350"/>
            <a:ext cx="4551304" cy="2680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G:\фото на выставку\Фото для выставки\снимки 034 (97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8126" y="116632"/>
            <a:ext cx="4032448" cy="2638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:\фото на выставку\Фото для выставки\6 0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4405290" cy="3005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F:\2012\фото\фото на выставку\DSC011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58999"/>
            <a:ext cx="3984518" cy="2988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4387" y="2835669"/>
            <a:ext cx="88152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161B0B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Спасибо за внимание</a:t>
            </a:r>
            <a:endParaRPr lang="ru-RU" sz="5400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161B0B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253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80443366"/>
              </p:ext>
            </p:extLst>
          </p:nvPr>
        </p:nvGraphicFramePr>
        <p:xfrm>
          <a:off x="395536" y="116632"/>
          <a:ext cx="8208913" cy="659735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808592"/>
                <a:gridCol w="1461816"/>
                <a:gridCol w="1678653"/>
                <a:gridCol w="1754180"/>
                <a:gridCol w="1505672"/>
              </a:tblGrid>
              <a:tr h="619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Социальная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сфера</a:t>
                      </a:r>
                    </a:p>
                  </a:txBody>
                  <a:tcPr marL="52992" marR="529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Младшая группа</a:t>
                      </a:r>
                    </a:p>
                  </a:txBody>
                  <a:tcPr marL="52992" marR="529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Средняя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группа</a:t>
                      </a:r>
                    </a:p>
                  </a:txBody>
                  <a:tcPr marL="52992" marR="529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Старшая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группа</a:t>
                      </a:r>
                    </a:p>
                  </a:txBody>
                  <a:tcPr marL="52992" marR="529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Подготовительная группа</a:t>
                      </a:r>
                    </a:p>
                  </a:txBody>
                  <a:tcPr marL="52992" marR="529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i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52992" marR="529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i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2992" marR="529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i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2992" marR="529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i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2992" marR="529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i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52992" marR="529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592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i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Образование </a:t>
                      </a:r>
                    </a:p>
                  </a:txBody>
                  <a:tcPr marL="52992" marR="529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i="0" u="sng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Детский сад</a:t>
                      </a:r>
                      <a:r>
                        <a:rPr lang="ru-RU" sz="1400" b="0" i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: его назначение, профессия воспитатель</a:t>
                      </a:r>
                    </a:p>
                  </a:txBody>
                  <a:tcPr marL="52992" marR="529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i="0" u="sng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Школа:</a:t>
                      </a:r>
                      <a:r>
                        <a:rPr lang="ru-RU" sz="1400" b="0" i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профессия учителя, для чего нужна школа, кто и чему учится там; экскурсия в школу, целевые посещения</a:t>
                      </a:r>
                    </a:p>
                  </a:txBody>
                  <a:tcPr marL="52992" marR="529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i="0" u="sng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Разные виды школ</a:t>
                      </a:r>
                      <a:r>
                        <a:rPr lang="ru-RU" sz="1400" b="0" i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(музыкальная, спортивная,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i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школа искусств)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i="0" u="sng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Библиотека:</a:t>
                      </a:r>
                      <a:r>
                        <a:rPr lang="ru-RU" sz="1400" b="0" i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экскурсия в библиотеку; профессия библиотекаря, назначение библиотеки</a:t>
                      </a:r>
                    </a:p>
                  </a:txBody>
                  <a:tcPr marL="52992" marR="529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7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i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357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i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Здравоохранение и медицина</a:t>
                      </a:r>
                    </a:p>
                  </a:txBody>
                  <a:tcPr marL="52992" marR="529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i="0" u="sng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Медицина в детском саду:</a:t>
                      </a:r>
                      <a:r>
                        <a:rPr lang="ru-RU" sz="1400" b="0" i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знакомство с помещением и профессией медсестры </a:t>
                      </a:r>
                    </a:p>
                  </a:txBody>
                  <a:tcPr marL="52992" marR="529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i="0" u="sng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Специализация врачей</a:t>
                      </a:r>
                      <a:r>
                        <a:rPr lang="ru-RU" sz="1400" b="0" i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: профессии (детский врач, окулист); понятие поликлиники</a:t>
                      </a:r>
                    </a:p>
                  </a:txBody>
                  <a:tcPr marL="52992" marR="529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i="0" u="sng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Аптека:</a:t>
                      </a:r>
                      <a:r>
                        <a:rPr lang="ru-RU" sz="1400" b="0" i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экскурсия в аптеку, профессия фармацевта, элементарные представления о лекарственных препаратах</a:t>
                      </a:r>
                    </a:p>
                  </a:txBody>
                  <a:tcPr marL="52992" marR="529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i="0" u="sng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Специализация врачей</a:t>
                      </a:r>
                      <a:r>
                        <a:rPr lang="ru-RU" sz="1400" b="0" i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: педиатр, окулист, стоматолог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i="0" u="sng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Больница</a:t>
                      </a:r>
                      <a:r>
                        <a:rPr lang="ru-RU" sz="1400" b="0" i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: врачи «скорой помощи»</a:t>
                      </a:r>
                    </a:p>
                  </a:txBody>
                  <a:tcPr marL="52992" marR="529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084388" y="20478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5994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5994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5994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5994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5994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994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994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994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994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94400" algn="l"/>
              </a:tabLst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227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05837908"/>
              </p:ext>
            </p:extLst>
          </p:nvPr>
        </p:nvGraphicFramePr>
        <p:xfrm>
          <a:off x="179512" y="692696"/>
          <a:ext cx="8748464" cy="547260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093650"/>
                <a:gridCol w="1391715"/>
                <a:gridCol w="1788987"/>
                <a:gridCol w="1869477"/>
                <a:gridCol w="1604635"/>
              </a:tblGrid>
              <a:tr h="23476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Физкультура и спорт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Физкультура в детском саду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Спортивные площадки</a:t>
                      </a:r>
                      <a:r>
                        <a:rPr lang="ru-RU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: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прогулки на школьную спортивную площадку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Различные виды спорта: </a:t>
                      </a:r>
                      <a:r>
                        <a:rPr lang="ru-RU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знакомство с видами спорта, выдающимися спортсменами, экскурсия в бассейн, спортзал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Спортивные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соревнования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9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Учреждения культуры и достопримечательности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города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Искусство в детском саду:</a:t>
                      </a:r>
                      <a:r>
                        <a:rPr lang="ru-RU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знакомство с помещением музыкального зала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Искусство в детском саду:</a:t>
                      </a:r>
                      <a:r>
                        <a:rPr lang="ru-RU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посещение спектаклей, цирковых представлений в ДОУ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Кинотеатр и театр</a:t>
                      </a:r>
                      <a:r>
                        <a:rPr lang="ru-RU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: формирование представлений о назначении кинотеатров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Музеи</a:t>
                      </a:r>
                      <a:r>
                        <a:rPr lang="ru-RU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: продолжение детей с городским краеведческим музеем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Церковь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Мечеть</a:t>
                      </a:r>
                      <a:r>
                        <a:rPr lang="ru-RU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8614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451981"/>
              </p:ext>
            </p:extLst>
          </p:nvPr>
        </p:nvGraphicFramePr>
        <p:xfrm>
          <a:off x="-3" y="0"/>
          <a:ext cx="9144002" cy="685800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014611"/>
                <a:gridCol w="1628334"/>
                <a:gridCol w="1869871"/>
                <a:gridCol w="1954001"/>
                <a:gridCol w="1677185"/>
              </a:tblGrid>
              <a:tr h="894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Органы власти, управления и правопорядка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Детский сад и город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Город</a:t>
                      </a:r>
                      <a:r>
                        <a:rPr lang="ru-RU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: формирование элементарных представлений о деятельности администрации города, экскурсии, ГИБДД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Город и страна:</a:t>
                      </a:r>
                      <a:r>
                        <a:rPr lang="ru-RU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обобщение и закрепление представлений о городских органах власти, структура государственного управления (элементарные представления)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0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Знакомство с помещениями детского сада, профессией заведующего и старшего воспитателя; формирование элементарных представлений о профессии милиционера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4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Начальный этап ознакомления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Обобщение и закрепление представлений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853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Торговля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Игра в магазин:</a:t>
                      </a:r>
                      <a:r>
                        <a:rPr lang="ru-RU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часть сюжетно-ролевой игры «Семья»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Магазин:</a:t>
                      </a:r>
                      <a:r>
                        <a:rPr lang="ru-RU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целевые посещения овощного, молочного, кондитерского магазина, профессия продавец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Универсальный магазин:</a:t>
                      </a:r>
                      <a:r>
                        <a:rPr lang="ru-RU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экскурсия в продуктовый и промтоварный магазин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Специализированные магазины:</a:t>
                      </a:r>
                      <a:r>
                        <a:rPr lang="ru-RU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книжный, магазин цветов, магазин по продаже сотовых телефонов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26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Сфера услуг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Сфера услуг в детском саду:</a:t>
                      </a:r>
                      <a:r>
                        <a:rPr lang="ru-RU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знакомство с помещением детского сада: кухня, профессия повар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Общение</a:t>
                      </a:r>
                      <a:r>
                        <a:rPr lang="ru-RU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: экскурсия на почту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Различные виды услуг:</a:t>
                      </a:r>
                      <a:r>
                        <a:rPr lang="ru-RU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знакомство со Сбербанком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527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8965" y="1124744"/>
            <a:ext cx="8229600" cy="48487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161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социального партнерства мы выстраиваем в нескольких направлениях:</a:t>
            </a:r>
          </a:p>
          <a:p>
            <a:pPr>
              <a:buFontTx/>
              <a:buChar char="-"/>
            </a:pPr>
            <a:r>
              <a:rPr lang="ru-RU" dirty="0">
                <a:solidFill>
                  <a:srgbClr val="161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solidFill>
                  <a:srgbClr val="161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заимодействие с семьями воспитанников;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161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образовательными учреждениями;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161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 учреждениями культуры;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161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 учреждениями здравоохранения;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161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со сферой услуг.</a:t>
            </a:r>
          </a:p>
          <a:p>
            <a:pPr>
              <a:buFontTx/>
              <a:buChar char="-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146" name="Picture 2" descr="F:\фото на выставку\снимки 034 (97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691090" cy="5767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5986" y="332656"/>
            <a:ext cx="88120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161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Краеведческий музей, Валериановская средняя школа</a:t>
            </a:r>
          </a:p>
        </p:txBody>
      </p:sp>
    </p:spTree>
    <p:extLst>
      <p:ext uri="{BB962C8B-B14F-4D97-AF65-F5344CB8AC3E}">
        <p14:creationId xmlns:p14="http://schemas.microsoft.com/office/powerpoint/2010/main" xmlns="" val="8437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фото на выставку\снимки 034 (94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32" y="44624"/>
            <a:ext cx="9133868" cy="6849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43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4" t="5579" r="9121" b="8168"/>
          <a:stretch/>
        </p:blipFill>
        <p:spPr bwMode="auto">
          <a:xfrm>
            <a:off x="539552" y="836712"/>
            <a:ext cx="8214079" cy="5961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8156" y="51881"/>
            <a:ext cx="79907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Мама, папа, я – спортивная семья!</a:t>
            </a:r>
          </a:p>
        </p:txBody>
      </p:sp>
    </p:spTree>
    <p:extLst>
      <p:ext uri="{BB962C8B-B14F-4D97-AF65-F5344CB8AC3E}">
        <p14:creationId xmlns:p14="http://schemas.microsoft.com/office/powerpoint/2010/main" xmlns="" val="302395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334</Template>
  <TotalTime>190</TotalTime>
  <Words>556</Words>
  <Application>Microsoft Office PowerPoint</Application>
  <PresentationFormat>Экран (4:3)</PresentationFormat>
  <Paragraphs>108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Вовлечение дошкольного учреждения в систему социального партнерства</vt:lpstr>
      <vt:lpstr> </vt:lpstr>
      <vt:lpstr> </vt:lpstr>
      <vt:lpstr> </vt:lpstr>
      <vt:lpstr> </vt:lpstr>
      <vt:lpstr> </vt:lpstr>
      <vt:lpstr> </vt:lpstr>
      <vt:lpstr>Слайд 8</vt:lpstr>
      <vt:lpstr> </vt:lpstr>
      <vt:lpstr>Слайд 10</vt:lpstr>
      <vt:lpstr> </vt:lpstr>
      <vt:lpstr>Слайд 12</vt:lpstr>
      <vt:lpstr>Слайд 13</vt:lpstr>
      <vt:lpstr> </vt:lpstr>
      <vt:lpstr> </vt:lpstr>
      <vt:lpstr> </vt:lpstr>
      <vt:lpstr> </vt:lpstr>
      <vt:lpstr>  </vt:lpstr>
      <vt:lpstr> </vt:lpstr>
      <vt:lpstr>  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Савельева Елена Леонидовна</dc:title>
  <dc:creator>1</dc:creator>
  <cp:lastModifiedBy>Admin</cp:lastModifiedBy>
  <cp:revision>21</cp:revision>
  <dcterms:created xsi:type="dcterms:W3CDTF">2015-10-22T14:43:23Z</dcterms:created>
  <dcterms:modified xsi:type="dcterms:W3CDTF">2015-11-02T02:43:31Z</dcterms:modified>
</cp:coreProperties>
</file>