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4715-1E26-4575-847D-42E867908B3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6DA-20BC-47C5-B6D5-B1FD04E1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5804-EEBD-4A23-8FF3-5BF6CFBD8D17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97CC-2E9F-4EF1-AD6A-D25252090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E1AA-D3B3-4523-A57C-A8C5339A799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1C49-E81B-440F-8BD1-906BF6B6E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F5A0-19A0-49ED-8086-66E5A570178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EF2A-109B-4E99-9AE8-8723F4F4E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18F1-EB11-4935-91C4-DE232BBA154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F47B-0AD9-428F-B296-320020B37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CD22-22BD-4799-9075-972A7EF742C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54DE-6CBE-4C1F-A083-28AD3742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6BAA-5779-41ED-8734-32F618163497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86F1-AED9-4722-8837-90F34C66B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F074-A0CE-4A0F-A47E-39FDB49F5ED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CA68-3C49-4E10-BD52-5AB541F4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1519-5968-46C3-8C58-A5DF96C0075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132F-CE11-46C0-8D9B-27A00E1B0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0AC9-42BE-41A9-8BFC-01962522C993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7C1C-174E-4995-9AF8-E8EB01A8F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7C7E-5D90-4263-B9DF-181D1E86882B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11B8-7ED8-41E1-920D-E556E013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81011-6672-4B63-8BCC-5227E3E35C2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271F7-BE15-4E0E-9AF8-44E025E3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9" y="188914"/>
            <a:ext cx="8785225" cy="6480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7514" y="0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7514" y="4481514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481514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Семейный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«Мой посёлок – моя гордость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85293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Семья Коноваловых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Посещение библиотеки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40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Библиотека  прошлого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6239" t="24407" r="1065"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1-218-TS-HR\Desktop\Фото поселка\image 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3189" b="9946"/>
          <a:stretch>
            <a:fillRect/>
          </a:stretch>
        </p:blipFill>
        <p:spPr bwMode="auto">
          <a:xfrm>
            <a:off x="611560" y="692696"/>
            <a:ext cx="7992888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9 Мая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G_20150509_092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2775" r="367" b="4948"/>
          <a:stretch>
            <a:fillRect/>
          </a:stretch>
        </p:blipFill>
        <p:spPr bwMode="auto">
          <a:xfrm>
            <a:off x="611560" y="836712"/>
            <a:ext cx="7992888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Мемориальный комплекс землякам, погибшим в годы Великой Отечественной войны в поселке Валериановск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C:\Users\11-218-TS-HR\Desktop\Фото поселка\170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975929" cy="466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сад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1607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Время в детском саду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DSCN65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20993364">
            <a:off x="501409" y="1317862"/>
            <a:ext cx="2740581" cy="19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1-218-TS-HR\Desktop\Фото поселка\IMG_20150930_1643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0668" t="5973" r="10392" b="8419"/>
          <a:stretch>
            <a:fillRect/>
          </a:stretch>
        </p:blipFill>
        <p:spPr bwMode="auto">
          <a:xfrm>
            <a:off x="3491880" y="1124744"/>
            <a:ext cx="194421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C:\Users\11-218-TS-HR\Desktop\Фото поселка\IMG_20150422_094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7036">
            <a:off x="5846283" y="1331815"/>
            <a:ext cx="2722274" cy="2041705"/>
          </a:xfrm>
          <a:prstGeom prst="rect">
            <a:avLst/>
          </a:prstGeom>
          <a:noFill/>
        </p:spPr>
      </p:pic>
      <p:pic>
        <p:nvPicPr>
          <p:cNvPr id="17411" name="Picture 3" descr="C:\Users\11-218-TS-HR\Desktop\Фото поселка\IMG_20150520_165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6685">
            <a:off x="583412" y="3776448"/>
            <a:ext cx="2982933" cy="2237200"/>
          </a:xfrm>
          <a:prstGeom prst="rect">
            <a:avLst/>
          </a:prstGeom>
          <a:noFill/>
        </p:spPr>
      </p:pic>
      <p:pic>
        <p:nvPicPr>
          <p:cNvPr id="17412" name="Picture 4" descr="C:\Users\11-218-TS-HR\Desktop\Фото поселка\image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5062">
            <a:off x="5386828" y="3734873"/>
            <a:ext cx="3150088" cy="2362566"/>
          </a:xfrm>
          <a:prstGeom prst="rect">
            <a:avLst/>
          </a:prstGeom>
          <a:noFill/>
        </p:spPr>
      </p:pic>
      <p:pic>
        <p:nvPicPr>
          <p:cNvPr id="17413" name="Picture 5" descr="C:\Users\11-218-TS-HR\Desktop\Фото поселка\DSC01191.JPG"/>
          <p:cNvPicPr>
            <a:picLocks noChangeAspect="1" noChangeArrowheads="1"/>
          </p:cNvPicPr>
          <p:nvPr/>
        </p:nvPicPr>
        <p:blipFill>
          <a:blip r:embed="rId7" cstate="print"/>
          <a:srcRect l="15857" r="25245" b="323"/>
          <a:stretch>
            <a:fillRect/>
          </a:stretch>
        </p:blipFill>
        <p:spPr bwMode="auto">
          <a:xfrm>
            <a:off x="3347864" y="3933056"/>
            <a:ext cx="209914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Первые детские  ясли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573" t="14064" r="3757" b="13066"/>
          <a:stretch>
            <a:fillRect/>
          </a:stretch>
        </p:blipFill>
        <p:spPr bwMode="auto">
          <a:xfrm>
            <a:off x="611560" y="1268760"/>
            <a:ext cx="7704856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Ясли – сад №5 «Малышок»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1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576" t="4050" r="6006" b="10614"/>
          <a:stretch>
            <a:fillRect/>
          </a:stretch>
        </p:blipFill>
        <p:spPr bwMode="auto">
          <a:xfrm>
            <a:off x="683568" y="1196752"/>
            <a:ext cx="7848872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сад №7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E:\Организатор клипов (Microsoft)\87E63112.jpg"/>
          <p:cNvPicPr>
            <a:picLocks noChangeAspect="1" noChangeArrowheads="1"/>
          </p:cNvPicPr>
          <p:nvPr/>
        </p:nvPicPr>
        <p:blipFill>
          <a:blip r:embed="rId2" cstate="print"/>
          <a:srcRect l="2765" r="11559" b="3717"/>
          <a:stretch>
            <a:fillRect/>
          </a:stretch>
        </p:blipFill>
        <p:spPr bwMode="auto">
          <a:xfrm rot="16200000">
            <a:off x="2411761" y="260648"/>
            <a:ext cx="4752528" cy="734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97552" cy="114300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 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воспитать  чувство  гордости,  уважения  и  любви  к  родному  краю  через  знакомство  с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этого  края  и  людей,  участвующих  в  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познавательный интерес, желание узнавать новое о том, где они родились и живут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 желание в дальнейшем самостоятельно получать и приобретать знания о родном поселке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осознанию того, что наш край является нашим общим домом, малой Родиной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к родному поселку.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сад прошлого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Users\11-218-TS-HR\Desktop\Фото поселка\IMG_20151022_153457.jpg"/>
          <p:cNvPicPr>
            <a:picLocks noChangeAspect="1" noChangeArrowheads="1"/>
          </p:cNvPicPr>
          <p:nvPr/>
        </p:nvPicPr>
        <p:blipFill>
          <a:blip r:embed="rId2" cstate="print"/>
          <a:srcRect l="1064" t="8514" r="2088" b="12022"/>
          <a:stretch>
            <a:fillRect/>
          </a:stretch>
        </p:blipFill>
        <p:spPr bwMode="auto">
          <a:xfrm>
            <a:off x="683568" y="1268760"/>
            <a:ext cx="772285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Скоро в школу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Users\11-218-TS-HR\Desktop\Фото поселка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4248472" cy="566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Школа в прошлом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2429" r="12429"/>
          <a:stretch>
            <a:fillRect/>
          </a:stretch>
        </p:blipFill>
        <p:spPr>
          <a:xfrm>
            <a:off x="755576" y="1124744"/>
            <a:ext cx="7781692" cy="528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Валериановская школа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C:\Users\11-218-TS-HR\Desktop\Фото поселка\EE809A86.jpg"/>
          <p:cNvPicPr>
            <a:picLocks noChangeAspect="1" noChangeArrowheads="1"/>
          </p:cNvPicPr>
          <p:nvPr/>
        </p:nvPicPr>
        <p:blipFill>
          <a:blip r:embed="rId2" cstate="print"/>
          <a:srcRect l="9649" t="4261" r="3715" b="1672"/>
          <a:stretch>
            <a:fillRect/>
          </a:stretch>
        </p:blipFill>
        <p:spPr bwMode="auto">
          <a:xfrm rot="5400000">
            <a:off x="2076164" y="-123836"/>
            <a:ext cx="5063680" cy="756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  <a:cs typeface="Mongolian Baiti" pitchFamily="66" charset="0"/>
              </a:rPr>
              <a:t>Поселок  Валериановск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3" name="Рисунок 2" descr="C:\Users\11-218-TS-HR\Desktop\Фото поселка\529925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Викторин Яковлевич </a:t>
            </a:r>
            <a:r>
              <a:rPr lang="ru-RU" sz="5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Бурдаков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E:\детский сад\фото история\Бурдак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2740" r="3846" b="5479"/>
          <a:stretch>
            <a:fillRect/>
          </a:stretch>
        </p:blipFill>
        <p:spPr bwMode="auto">
          <a:xfrm>
            <a:off x="2627784" y="1196753"/>
            <a:ext cx="3888432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4076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Строительство поселка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E:\детский сад\фото история\валериановс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4267" t="4352" r="1495" b="5413"/>
          <a:stretch>
            <a:fillRect/>
          </a:stretch>
        </p:blipFill>
        <p:spPr bwMode="auto">
          <a:xfrm>
            <a:off x="467544" y="1052736"/>
            <a:ext cx="8280920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 кабинете детского врача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Больница в прошлом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 (1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909" t="4286" r="1818" b="5714"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Выступление в «Горняке»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8342" t="4747" r="4279" b="20275"/>
          <a:stretch/>
        </p:blipFill>
        <p:spPr bwMode="auto">
          <a:xfrm>
            <a:off x="2627784" y="1196752"/>
            <a:ext cx="417646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ДК «Горняк»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11-218-TS-HR\Desktop\Фото поселка\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3231" t="3202" r="2532" b="11673"/>
          <a:stretch>
            <a:fillRect/>
          </a:stretch>
        </p:blipFill>
        <p:spPr bwMode="auto">
          <a:xfrm>
            <a:off x="683568" y="980728"/>
            <a:ext cx="7848872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 7</Template>
  <TotalTime>894</TotalTime>
  <Words>134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Фокина Л. П. Шаблон (фон) презентации 7</vt:lpstr>
      <vt:lpstr> Семейный проект  «Мой посёлок – моя гордость» </vt:lpstr>
      <vt:lpstr>Цель  проекта: воспитать  чувство  гордости,  уважения  и  любви  к  родному  краю  через  знакомство  с   историей  этого  края  и  людей,  участвующих  в  ней.</vt:lpstr>
      <vt:lpstr>Поселок  Валериановск</vt:lpstr>
      <vt:lpstr>Викторин Яковлевич Бурдаков</vt:lpstr>
      <vt:lpstr>Строительство поселка</vt:lpstr>
      <vt:lpstr>В кабинете детского врача</vt:lpstr>
      <vt:lpstr>Больница в прошлом</vt:lpstr>
      <vt:lpstr>Выступление в «Горняке»</vt:lpstr>
      <vt:lpstr>ДК «Горняк»</vt:lpstr>
      <vt:lpstr>Посещение библиотеки</vt:lpstr>
      <vt:lpstr>Библиотека  прошлого</vt:lpstr>
      <vt:lpstr>Слайд 12</vt:lpstr>
      <vt:lpstr>9 Мая</vt:lpstr>
      <vt:lpstr>Мемориальный комплекс землякам, погибшим в годы Великой Отечественной войны в поселке Валериановск </vt:lpstr>
      <vt:lpstr>Детский сад</vt:lpstr>
      <vt:lpstr>Время в детском саду</vt:lpstr>
      <vt:lpstr>Первые детские  ясли</vt:lpstr>
      <vt:lpstr>Ясли – сад №5 «Малышок»</vt:lpstr>
      <vt:lpstr>Детский сад №7</vt:lpstr>
      <vt:lpstr>Детский сад прошлого</vt:lpstr>
      <vt:lpstr>Скоро в школу</vt:lpstr>
      <vt:lpstr>Школа в прошлом</vt:lpstr>
      <vt:lpstr>Валериановская школа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11-218-TS-HR</dc:creator>
  <cp:lastModifiedBy>11-218-TS-HR</cp:lastModifiedBy>
  <cp:revision>62</cp:revision>
  <dcterms:created xsi:type="dcterms:W3CDTF">2015-10-22T07:55:06Z</dcterms:created>
  <dcterms:modified xsi:type="dcterms:W3CDTF">2015-10-28T18:14:38Z</dcterms:modified>
</cp:coreProperties>
</file>