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70" r:id="rId9"/>
    <p:sldId id="262" r:id="rId10"/>
    <p:sldId id="263" r:id="rId11"/>
    <p:sldId id="271" r:id="rId12"/>
    <p:sldId id="264" r:id="rId13"/>
    <p:sldId id="272" r:id="rId14"/>
    <p:sldId id="265" r:id="rId15"/>
    <p:sldId id="273" r:id="rId16"/>
    <p:sldId id="266" r:id="rId17"/>
    <p:sldId id="274" r:id="rId18"/>
    <p:sldId id="269" r:id="rId19"/>
    <p:sldId id="267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477" autoAdjust="0"/>
  </p:normalViewPr>
  <p:slideViewPr>
    <p:cSldViewPr>
      <p:cViewPr varScale="1">
        <p:scale>
          <a:sx n="96" d="100"/>
          <a:sy n="96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851648" cy="4289648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проект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прячется здоровье?»</a:t>
            </a:r>
            <a:b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Заикины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Кирилл, Илья,</a:t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Леонидовна</a:t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93981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a116.mycdn.me/image?t=3&amp;bid=495729875107&amp;id=495729875107&amp;plc=WEB&amp;tkn=*NKds2ByLuTEvMIP-O7ogfGT0nm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23" y="404664"/>
            <a:ext cx="3168352" cy="237626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588224" y="3213615"/>
            <a:ext cx="2160240" cy="287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5827" y="1340768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56992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36646"/>
            <a:ext cx="2016224" cy="268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9573848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2060848"/>
            <a:ext cx="2448272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4255125">
            <a:off x="6309261" y="112290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8031634">
            <a:off x="5648602" y="401454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12160" y="1961158"/>
            <a:ext cx="141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126907">
            <a:off x="5537404" y="4716397"/>
            <a:ext cx="15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акаливание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46471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настроение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85" y="1040085"/>
            <a:ext cx="2736304" cy="364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023940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60237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ia116.mycdn.me/image?t=3&amp;bid=803723650211&amp;id=803723650211&amp;plc=WEB&amp;tkn=*t06dRPxPnYKEFVgj3SB6rfKZnM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360" y="4087244"/>
            <a:ext cx="39964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376627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2060848"/>
            <a:ext cx="2448272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4255125">
            <a:off x="6309262" y="906884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12160" y="1961158"/>
            <a:ext cx="141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8328176">
            <a:off x="5521058" y="3905065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8989708">
            <a:off x="5507624" y="4212758"/>
            <a:ext cx="1009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акаливание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12568972">
            <a:off x="2408208" y="4144200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1770084">
            <a:off x="3056050" y="4363457"/>
            <a:ext cx="167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0349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еда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.mycdn.me/image?t=52&amp;bid=804712332195&amp;id=804712332195&amp;plc=WEB&amp;tkn=*8R7hW3kolTyx2vNhMNY3RuUF8s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3389">
            <a:off x="935898" y="1086373"/>
            <a:ext cx="2469257" cy="246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mycdn.me/image?t=52&amp;bid=803723782819&amp;id=803723782819&amp;plc=WEB&amp;tkn=*1AmNOYc6YNHf8OH_36OxlGxhlv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6048">
            <a:off x="1758501" y="3560586"/>
            <a:ext cx="2789861" cy="278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.mycdn.me/image?t=52&amp;bid=803393094051&amp;id=803393094051&amp;plc=WEB&amp;tkn=*wCAFV8alCR1dZDyxZ4n7obeaz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8749">
            <a:off x="5665150" y="4214739"/>
            <a:ext cx="2480016" cy="24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.mycdn.me/image?t=52&amp;bid=569450232995&amp;id=569450232995&amp;plc=WEB&amp;tkn=*gruL4rvhftxdBVnwjtlPmFPq8J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0877">
            <a:off x="4951804" y="1106283"/>
            <a:ext cx="2792252" cy="27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6803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2060848"/>
            <a:ext cx="2448272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4255125">
            <a:off x="6309261" y="112290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8748909">
            <a:off x="5482537" y="406648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2568972">
            <a:off x="2432336" y="4144200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7276884">
            <a:off x="1331874" y="1153275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18475" y="2060848"/>
            <a:ext cx="177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еда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770084">
            <a:off x="3056050" y="4363457"/>
            <a:ext cx="167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3126907">
            <a:off x="5391656" y="4548123"/>
            <a:ext cx="15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акаливание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2160" y="1961158"/>
            <a:ext cx="141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85934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это сила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i.mycdn.me/image?t=52&amp;bid=539411740835&amp;id=539411740835&amp;plc=WEB&amp;tkn=*ojqWF7sq3BhdluSw02Pz9qmoY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8740"/>
            <a:ext cx="2541265" cy="25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.mycdn.me/image?t=52&amp;bid=539411709859&amp;id=539411709859&amp;plc=WEB&amp;tkn=*diTZ18XgvJ7FQRfS81jd5owwI0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188" y="3969060"/>
            <a:ext cx="2541265" cy="25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mycdn.me/image?t=52&amp;bid=539411905443&amp;id=539411905443&amp;plc=WEB&amp;tkn=*KO8otcspxspsVTV1z4W4HjYDmZ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188" y="1088740"/>
            <a:ext cx="2541265" cy="25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i.mycdn.me/image?t=52&amp;bid=539411771299&amp;id=539411771299&amp;plc=WEB&amp;tkn=*AVPTkA-iJAPcgzAjCl_iAiVYAX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66429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i.mycdn.me/image?t=52&amp;bid=539411821987&amp;id=539411821987&amp;plc=WEB&amp;tkn=*v6yIfZ1JsNh9cA_UXaDP64WRL_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69060"/>
            <a:ext cx="2541265" cy="25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559728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2060848"/>
            <a:ext cx="2448272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3962419">
            <a:off x="6433798" y="623509"/>
            <a:ext cx="1782014" cy="2507498"/>
          </a:xfrm>
          <a:prstGeom prst="triangle">
            <a:avLst>
              <a:gd name="adj" fmla="val 480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6901379">
            <a:off x="6433797" y="331418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0386907">
            <a:off x="4140455" y="4704530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4241159">
            <a:off x="1470820" y="3566917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7809141">
            <a:off x="1313451" y="573972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183397" y="1572919"/>
            <a:ext cx="141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323033">
            <a:off x="6247773" y="3949605"/>
            <a:ext cx="15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акаливание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30008">
            <a:off x="4158399" y="4841467"/>
            <a:ext cx="167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9505827">
            <a:off x="1769721" y="4177363"/>
            <a:ext cx="177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еда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3804" y="1609373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5593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СЛУЖУ РОССИИ!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itd0.mycdn.me/image?t=52&amp;bid=804753779875&amp;id=804753779875&amp;plc=WEB&amp;tkn=*ofvGU_AThBH8TjbbwfcJgELOz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1944215" cy="1944216"/>
          </a:xfrm>
          <a:prstGeom prst="rect">
            <a:avLst/>
          </a:prstGeom>
          <a:noFill/>
        </p:spPr>
      </p:pic>
      <p:pic>
        <p:nvPicPr>
          <p:cNvPr id="3076" name="Picture 4" descr="http://itd2.mycdn.me/image?t=13&amp;bid=811792705955&amp;id=811792705955&amp;plc=WEB&amp;tkn=*rLsP9urhn3Wm4JKJWRYirrPdk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060848"/>
            <a:ext cx="2532694" cy="3672408"/>
          </a:xfrm>
          <a:prstGeom prst="rect">
            <a:avLst/>
          </a:prstGeom>
          <a:noFill/>
        </p:spPr>
      </p:pic>
      <p:pic>
        <p:nvPicPr>
          <p:cNvPr id="3078" name="Picture 6" descr="http://itd2.mycdn.me/image?t=13&amp;bid=804753782947&amp;id=804753782947&amp;plc=WEB&amp;tkn=*nNYbY56iOsZTHWg9w2zBA9_t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93096"/>
            <a:ext cx="2376264" cy="1584176"/>
          </a:xfrm>
          <a:prstGeom prst="rect">
            <a:avLst/>
          </a:prstGeom>
          <a:noFill/>
        </p:spPr>
      </p:pic>
      <p:pic>
        <p:nvPicPr>
          <p:cNvPr id="3080" name="Picture 8" descr="http://itd2.mycdn.me/image?t=13&amp;bid=804753688227&amp;id=804753688227&amp;plc=WEB&amp;tkn=*LFwL-f_g-1grLRVMx0RGhNwOwU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149080"/>
            <a:ext cx="2376264" cy="1584176"/>
          </a:xfrm>
          <a:prstGeom prst="rect">
            <a:avLst/>
          </a:prstGeom>
          <a:noFill/>
        </p:spPr>
      </p:pic>
      <p:pic>
        <p:nvPicPr>
          <p:cNvPr id="3082" name="Picture 10" descr="http://itd2.mycdn.me/image?t=13&amp;bid=804753670307&amp;id=804753670307&amp;plc=WEB&amp;tkn=*1WvSnql_wyrtj4q453viARSUJ-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060848"/>
            <a:ext cx="2376264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377868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духа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.mycdn.me/image?t=52&amp;bid=804753768867&amp;id=804753768867&amp;plc=WEB&amp;tkn=*U8nrP2-RF4ZceGws4L0UqQdrD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781"/>
            <a:ext cx="2748274" cy="27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mycdn.me/image?t=52&amp;bid=804753752483&amp;id=804753752483&amp;plc=WEB&amp;tkn=*aMhR_Z5bncNrSGylTkfcsRFxaQ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2319" y="1184782"/>
            <a:ext cx="2706103" cy="270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.mycdn.me/image?t=52&amp;bid=804753741219&amp;id=804753741219&amp;plc=WEB&amp;tkn=*otscAvM5B8ZQDuG6aLyuQ297UO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6" y="1186220"/>
            <a:ext cx="2746835" cy="274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.mycdn.me/image?t=52&amp;bid=804753722531&amp;id=804753722531&amp;plc=WEB&amp;tkn=*A2TJrgQ1z8TTJxWOOhGhppBleD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2319" y="4028198"/>
            <a:ext cx="2609522" cy="260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.mycdn.me/image?t=52&amp;bid=804753685155&amp;id=804753685155&amp;plc=WEB&amp;tkn=*aEXu9xlMGDEZG5eNwXnl06dlK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780" y="3952322"/>
            <a:ext cx="2676266" cy="26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.mycdn.me/image?t=52&amp;bid=804753698211&amp;id=804753698211&amp;plc=WEB&amp;tkn=*8xerbyjI0g2rkKznJf5p-ykjb4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341" y="4074694"/>
            <a:ext cx="2563026" cy="25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382613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 и укрепление здоровья детей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55178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2060848"/>
            <a:ext cx="2448272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3696275">
            <a:off x="6286309" y="652151"/>
            <a:ext cx="1782014" cy="2507498"/>
          </a:xfrm>
          <a:prstGeom prst="triangle">
            <a:avLst>
              <a:gd name="adj" fmla="val 480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83397" y="1572919"/>
            <a:ext cx="141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7101490">
            <a:off x="6286431" y="3255835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2323033">
            <a:off x="6247773" y="3949605"/>
            <a:ext cx="15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акаливание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10386907">
            <a:off x="4131702" y="466201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21130008">
            <a:off x="4158399" y="4841467"/>
            <a:ext cx="167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4241159">
            <a:off x="1569244" y="3479334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19505827">
            <a:off x="1794837" y="4152438"/>
            <a:ext cx="177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еда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8046580">
            <a:off x="1474051" y="613155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14624" y="175758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898161" y="-667293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321832" y="454167"/>
            <a:ext cx="934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духа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fs00.infourok.ru/images/doc/319/318651/hello_html_m4ddac850.jpg"/>
          <p:cNvPicPr>
            <a:picLocks noChangeAspect="1" noChangeArrowheads="1"/>
          </p:cNvPicPr>
          <p:nvPr/>
        </p:nvPicPr>
        <p:blipFill>
          <a:blip r:embed="rId2" cstate="print"/>
          <a:srcRect l="9091" r="12121" b="3030"/>
          <a:stretch>
            <a:fillRect/>
          </a:stretch>
        </p:blipFill>
        <p:spPr bwMode="auto">
          <a:xfrm>
            <a:off x="3779912" y="2348880"/>
            <a:ext cx="1872208" cy="172819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98800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9523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12360" y="5013176"/>
            <a:ext cx="874440" cy="111298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интерес, мыслительную активность,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воображение;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детей о зависимости здоровья от двигательной активности и закаливания;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желание заботиться о своём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здоровье.</a:t>
            </a:r>
          </a:p>
        </p:txBody>
      </p:sp>
    </p:spTree>
    <p:extLst>
      <p:ext uri="{BB962C8B-B14F-4D97-AF65-F5344CB8AC3E}">
        <p14:creationId xmlns:p14="http://schemas.microsoft.com/office/powerpoint/2010/main" xmlns="" val="223223210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оги Олимпа/4711681_Olimp (700x578, 433Kb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007937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93660"/>
            <a:ext cx="3312368" cy="441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7663"/>
            <a:ext cx="3312368" cy="441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077934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9969">
            <a:off x="205628" y="850168"/>
            <a:ext cx="2826314" cy="376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965171"/>
            <a:ext cx="7776864" cy="18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9017">
            <a:off x="6154866" y="884690"/>
            <a:ext cx="2774531" cy="369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4847" y="188640"/>
            <a:ext cx="275430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064365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9265">
            <a:off x="6173962" y="1331017"/>
            <a:ext cx="2678371" cy="376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8549">
            <a:off x="333474" y="1298952"/>
            <a:ext cx="284178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96952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985304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2060848"/>
            <a:ext cx="2448272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4255125">
            <a:off x="6309261" y="1122908"/>
            <a:ext cx="1782014" cy="2507498"/>
          </a:xfrm>
          <a:prstGeom prst="triangle">
            <a:avLst>
              <a:gd name="adj" fmla="val 483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12160" y="1961158"/>
            <a:ext cx="141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49714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realcolonel.ru/wp-content/uploads/2014/01/%D0%A1%D0%BE%D1%85%D1%80%D0%B0%D0%BD%D0%B5%D0%BD%D0%BD%D0%BE%D0%B5-%D0%B8%D0%B7%D0%BE%D0%B1%D1%80%D0%B0%D0%B6%D0%B5%D0%BD%D0%B8%D0%B5-2014-1-18_11-58-7.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2952328" cy="2041430"/>
          </a:xfrm>
          <a:prstGeom prst="rect">
            <a:avLst/>
          </a:prstGeom>
          <a:noFill/>
        </p:spPr>
      </p:pic>
      <p:pic>
        <p:nvPicPr>
          <p:cNvPr id="12292" name="Picture 4" descr="http://ppt4web.ru/images/50/4348/640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89040"/>
            <a:ext cx="3096344" cy="2322258"/>
          </a:xfrm>
          <a:prstGeom prst="rect">
            <a:avLst/>
          </a:prstGeom>
          <a:noFill/>
        </p:spPr>
      </p:pic>
      <p:pic>
        <p:nvPicPr>
          <p:cNvPr id="12294" name="Picture 6" descr="http://www.ukazka.ru/img/g/uk49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96752"/>
            <a:ext cx="3730014" cy="2664296"/>
          </a:xfrm>
          <a:prstGeom prst="rect">
            <a:avLst/>
          </a:prstGeom>
          <a:noFill/>
        </p:spPr>
      </p:pic>
      <p:pic>
        <p:nvPicPr>
          <p:cNvPr id="12296" name="Picture 8" descr="http://sadik11-kolokolchik.ru/media/k2/items/cache/d6086de322f98f66cc694f32ea284557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77072"/>
            <a:ext cx="2855910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353331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ду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радуга</Template>
  <TotalTime>300</TotalTime>
  <Words>100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радуга</vt:lpstr>
      <vt:lpstr>Семейный проект «Где прячется здоровье?»  Заикины Кирилл, Илья,  Елена Леонидовна </vt:lpstr>
      <vt:lpstr>Цель проекта:</vt:lpstr>
      <vt:lpstr>Задачи:</vt:lpstr>
      <vt:lpstr>Слайд 4</vt:lpstr>
      <vt:lpstr>Свежий воздух </vt:lpstr>
      <vt:lpstr>Слайд 6</vt:lpstr>
      <vt:lpstr>Слайд 7</vt:lpstr>
      <vt:lpstr>Слайд 8</vt:lpstr>
      <vt:lpstr>Закаливание </vt:lpstr>
      <vt:lpstr>Слайд 10</vt:lpstr>
      <vt:lpstr>Слайд 11</vt:lpstr>
      <vt:lpstr>Хорошее настроение</vt:lpstr>
      <vt:lpstr>Слайд 13</vt:lpstr>
      <vt:lpstr>Полезная еда</vt:lpstr>
      <vt:lpstr>Слайд 15</vt:lpstr>
      <vt:lpstr>Здоровье это сила</vt:lpstr>
      <vt:lpstr>Слайд 17</vt:lpstr>
      <vt:lpstr>СЛУЖУ РОССИИ!</vt:lpstr>
      <vt:lpstr>Сила духа</vt:lpstr>
      <vt:lpstr>Слайд 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Семейный  проект «Где прячется здоровье?»</dc:title>
  <dc:creator>User</dc:creator>
  <cp:lastModifiedBy>вова</cp:lastModifiedBy>
  <cp:revision>28</cp:revision>
  <dcterms:created xsi:type="dcterms:W3CDTF">2015-10-20T17:50:11Z</dcterms:created>
  <dcterms:modified xsi:type="dcterms:W3CDTF">2015-10-28T07:36:18Z</dcterms:modified>
</cp:coreProperties>
</file>